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6" r:id="rId3"/>
    <p:sldId id="265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0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1F5A-4BAC-DE45-A6B6-28D3BD1B7A1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4C74-30B2-DB41-A94B-8015CE14C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3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1F5A-4BAC-DE45-A6B6-28D3BD1B7A1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4C74-30B2-DB41-A94B-8015CE14C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3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1F5A-4BAC-DE45-A6B6-28D3BD1B7A1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4C74-30B2-DB41-A94B-8015CE14C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9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1F5A-4BAC-DE45-A6B6-28D3BD1B7A1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4C74-30B2-DB41-A94B-8015CE14C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7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1F5A-4BAC-DE45-A6B6-28D3BD1B7A1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4C74-30B2-DB41-A94B-8015CE14C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9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1F5A-4BAC-DE45-A6B6-28D3BD1B7A1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4C74-30B2-DB41-A94B-8015CE14C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6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1F5A-4BAC-DE45-A6B6-28D3BD1B7A1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4C74-30B2-DB41-A94B-8015CE14C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3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1F5A-4BAC-DE45-A6B6-28D3BD1B7A1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4C74-30B2-DB41-A94B-8015CE14C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3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1F5A-4BAC-DE45-A6B6-28D3BD1B7A1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4C74-30B2-DB41-A94B-8015CE14C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3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1F5A-4BAC-DE45-A6B6-28D3BD1B7A1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4C74-30B2-DB41-A94B-8015CE14C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1F5A-4BAC-DE45-A6B6-28D3BD1B7A1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4C74-30B2-DB41-A94B-8015CE14C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5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A1F5A-4BAC-DE45-A6B6-28D3BD1B7A1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64C74-30B2-DB41-A94B-8015CE14C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0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 up – (HW review from yesterday)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3345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Mary babysits for $4 per hour. She also works as a tutor for $6 per hour. She is only allowed to work 12 hours per week. She wants to make at least $60. Write and graph a system of inequalities to represent this situation. Then, use your graph to name the best combination of hours that Mary should work.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382" y="1967028"/>
            <a:ext cx="3865418" cy="3601547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970014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Linear Systems of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27"/>
            <a:ext cx="8449055" cy="4782065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sz="4500" dirty="0"/>
              <a:t>Jonah is going to the store to buy </a:t>
            </a:r>
            <a:r>
              <a:rPr lang="en-US" sz="4500" dirty="0" smtClean="0"/>
              <a:t>bags of candy for a party. </a:t>
            </a:r>
            <a:r>
              <a:rPr lang="en-US" sz="4500" dirty="0"/>
              <a:t>Small </a:t>
            </a:r>
            <a:r>
              <a:rPr lang="en-US" sz="4500" dirty="0" smtClean="0"/>
              <a:t>bags </a:t>
            </a:r>
            <a:r>
              <a:rPr lang="en-US" sz="4500" dirty="0"/>
              <a:t>cost $5 and large </a:t>
            </a:r>
            <a:r>
              <a:rPr lang="en-US" sz="4500" dirty="0" smtClean="0"/>
              <a:t>bags </a:t>
            </a:r>
            <a:r>
              <a:rPr lang="en-US" sz="4500" dirty="0"/>
              <a:t>cost $10. He needs to buy at least 8 </a:t>
            </a:r>
            <a:r>
              <a:rPr lang="en-US" sz="4500" dirty="0" smtClean="0"/>
              <a:t>bags</a:t>
            </a:r>
            <a:r>
              <a:rPr lang="en-US" sz="4500" dirty="0"/>
              <a:t>, and he cannot spend more than $50. </a:t>
            </a:r>
            <a:endParaRPr lang="en-US" sz="4500" dirty="0" smtClean="0"/>
          </a:p>
          <a:p>
            <a:pPr marL="0" lvl="0" indent="0">
              <a:buNone/>
            </a:pPr>
            <a:endParaRPr lang="en-US" sz="4500" dirty="0"/>
          </a:p>
          <a:p>
            <a:pPr marL="0" lvl="0" indent="0">
              <a:buNone/>
            </a:pPr>
            <a:r>
              <a:rPr lang="en-US" sz="4500" dirty="0" smtClean="0"/>
              <a:t>Write </a:t>
            </a:r>
            <a:r>
              <a:rPr lang="en-US" sz="4500" dirty="0"/>
              <a:t>a system of linear inequalities that represent the situation. </a:t>
            </a:r>
            <a:endParaRPr lang="en-US" sz="4500" dirty="0" smtClean="0"/>
          </a:p>
          <a:p>
            <a:pPr marL="0" lvl="0" indent="0">
              <a:buNone/>
            </a:pPr>
            <a:endParaRPr lang="en-US" sz="4500" dirty="0"/>
          </a:p>
          <a:p>
            <a:pPr marL="0" lvl="0" indent="0">
              <a:buNone/>
            </a:pPr>
            <a:r>
              <a:rPr lang="en-US" sz="4500" dirty="0" smtClean="0"/>
              <a:t>Inequality #1 (hint: money equation):</a:t>
            </a:r>
          </a:p>
          <a:p>
            <a:pPr marL="0" lvl="0" indent="0">
              <a:buNone/>
            </a:pPr>
            <a:endParaRPr lang="en-US" sz="4500" dirty="0" smtClean="0"/>
          </a:p>
          <a:p>
            <a:pPr marL="0" lvl="0" indent="0">
              <a:buNone/>
            </a:pPr>
            <a:r>
              <a:rPr lang="en-US" sz="4500" dirty="0" smtClean="0"/>
              <a:t>Inequality #2 (hint: number of bags equation):</a:t>
            </a:r>
            <a:endParaRPr lang="en-US" sz="4500" dirty="0" smtClean="0"/>
          </a:p>
          <a:p>
            <a:pPr marL="0" lvl="0" indent="0">
              <a:buNone/>
            </a:pPr>
            <a:endParaRPr lang="en-US" sz="4500" dirty="0" smtClean="0"/>
          </a:p>
          <a:p>
            <a:pPr marL="0" lvl="0" indent="0">
              <a:buNone/>
            </a:pPr>
            <a:endParaRPr lang="en-US" sz="4500" dirty="0"/>
          </a:p>
          <a:p>
            <a:pPr marL="0" lvl="0" indent="0">
              <a:buNone/>
            </a:pPr>
            <a:endParaRPr lang="en-US" sz="45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46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Linear Systems of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783326"/>
            <a:ext cx="3183486" cy="5623314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US" sz="4500" dirty="0"/>
              <a:t>Jonah is going to the store to buy </a:t>
            </a:r>
            <a:r>
              <a:rPr lang="en-US" sz="4500" dirty="0" smtClean="0"/>
              <a:t>bags of candy for a party. </a:t>
            </a:r>
            <a:r>
              <a:rPr lang="en-US" sz="4500" dirty="0"/>
              <a:t>Small </a:t>
            </a:r>
            <a:r>
              <a:rPr lang="en-US" sz="4500" dirty="0" smtClean="0"/>
              <a:t>bags </a:t>
            </a:r>
            <a:r>
              <a:rPr lang="en-US" sz="4500" dirty="0"/>
              <a:t>cost $5 and large </a:t>
            </a:r>
            <a:r>
              <a:rPr lang="en-US" sz="4500" dirty="0" smtClean="0"/>
              <a:t>bags </a:t>
            </a:r>
            <a:r>
              <a:rPr lang="en-US" sz="4500" dirty="0"/>
              <a:t>cost $10. He needs to buy at least 8 </a:t>
            </a:r>
            <a:r>
              <a:rPr lang="en-US" sz="4500" dirty="0" smtClean="0"/>
              <a:t>bags</a:t>
            </a:r>
            <a:r>
              <a:rPr lang="en-US" sz="4500" dirty="0"/>
              <a:t>, and he cannot spend more than $50. </a:t>
            </a:r>
            <a:endParaRPr lang="en-US" sz="4500" dirty="0" smtClean="0"/>
          </a:p>
          <a:p>
            <a:pPr marL="0" lvl="0" indent="0">
              <a:buNone/>
            </a:pPr>
            <a:endParaRPr lang="en-US" sz="4500" dirty="0"/>
          </a:p>
          <a:p>
            <a:pPr marL="0" lvl="0" indent="0">
              <a:buNone/>
            </a:pPr>
            <a:r>
              <a:rPr lang="en-US" sz="4500" dirty="0" smtClean="0"/>
              <a:t>Graph both inequalities on a coordinate plane and shade the intersection.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0686" y="1783327"/>
            <a:ext cx="5667906" cy="491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530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78" y="1733000"/>
            <a:ext cx="3474720" cy="366892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 smtClean="0"/>
              <a:t>What </a:t>
            </a:r>
            <a:r>
              <a:rPr lang="en-US" dirty="0"/>
              <a:t>is one possibility that fulfills this situation? Write your answer as an ordered pair, and describe your answer using a complete sentence.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2398" y="1947918"/>
            <a:ext cx="5667906" cy="491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of Linear Systems of Inequalities</a:t>
            </a:r>
          </a:p>
        </p:txBody>
      </p:sp>
    </p:spTree>
    <p:extLst>
      <p:ext uri="{BB962C8B-B14F-4D97-AF65-F5344CB8AC3E}">
        <p14:creationId xmlns:p14="http://schemas.microsoft.com/office/powerpoint/2010/main" val="2566218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Inequality Test Review!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58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to the board review!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Pick a team consisting of 3-4 people. </a:t>
            </a:r>
            <a:endParaRPr lang="en-US" dirty="0"/>
          </a:p>
          <a:p>
            <a:r>
              <a:rPr lang="en-US" dirty="0" smtClean="0"/>
              <a:t>Each </a:t>
            </a:r>
            <a:r>
              <a:rPr lang="en-US" dirty="0"/>
              <a:t>team </a:t>
            </a:r>
            <a:r>
              <a:rPr lang="en-US" dirty="0" smtClean="0"/>
              <a:t>will have a dry erase board that you will use to work out each problem. </a:t>
            </a:r>
          </a:p>
          <a:p>
            <a:r>
              <a:rPr lang="en-US" dirty="0" smtClean="0"/>
              <a:t>I will display the problem up on the promethean board.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first person to write </a:t>
            </a:r>
            <a:r>
              <a:rPr lang="en-US" dirty="0" smtClean="0"/>
              <a:t>the correct </a:t>
            </a:r>
            <a:r>
              <a:rPr lang="en-US" dirty="0"/>
              <a:t>answer on the board </a:t>
            </a:r>
            <a:r>
              <a:rPr lang="en-US" dirty="0" smtClean="0"/>
              <a:t>and show it to me wins </a:t>
            </a:r>
            <a:r>
              <a:rPr lang="en-US" dirty="0"/>
              <a:t>a point for his/her team.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catch: the students </a:t>
            </a:r>
            <a:r>
              <a:rPr lang="en-US" dirty="0" smtClean="0"/>
              <a:t>with the dry erase board </a:t>
            </a:r>
            <a:r>
              <a:rPr lang="en-US" dirty="0"/>
              <a:t>only get </a:t>
            </a:r>
            <a:r>
              <a:rPr lang="en-US" dirty="0" smtClean="0"/>
              <a:t>one try</a:t>
            </a:r>
            <a:r>
              <a:rPr lang="en-US" dirty="0"/>
              <a:t>. If </a:t>
            </a:r>
            <a:r>
              <a:rPr lang="en-US" dirty="0" smtClean="0"/>
              <a:t>every group misses </a:t>
            </a:r>
            <a:r>
              <a:rPr lang="en-US" dirty="0"/>
              <a:t>the question, </a:t>
            </a:r>
            <a:r>
              <a:rPr lang="en-US" dirty="0" smtClean="0"/>
              <a:t>I will </a:t>
            </a:r>
            <a:r>
              <a:rPr lang="en-US" dirty="0"/>
              <a:t>take the answer from the first person </a:t>
            </a:r>
            <a:r>
              <a:rPr lang="en-US" dirty="0" smtClean="0"/>
              <a:t>In </a:t>
            </a:r>
            <a:r>
              <a:rPr lang="en-US" dirty="0"/>
              <a:t>the audience who raises </a:t>
            </a:r>
            <a:r>
              <a:rPr lang="en-US" dirty="0" smtClean="0"/>
              <a:t>his hand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Winning team wins </a:t>
            </a:r>
            <a:r>
              <a:rPr lang="en-US" dirty="0" err="1" smtClean="0"/>
              <a:t>davison</a:t>
            </a:r>
            <a:r>
              <a:rPr lang="en-US" dirty="0" smtClean="0"/>
              <a:t> dollars!!!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6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Linear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dirty="0"/>
              <a:t>Solve the inequality, then plot on the number line.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-5x + 2 &gt; 22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flipV="1">
            <a:off x="618003" y="4319437"/>
            <a:ext cx="7406640" cy="0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11018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Linear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dirty="0"/>
              <a:t>Solve the inequality, then plot on the number line.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3(4x – 2) ≥ 18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flipV="1">
            <a:off x="618003" y="4319437"/>
            <a:ext cx="7406640" cy="0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9173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Linear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918"/>
            <a:ext cx="8229600" cy="4835245"/>
          </a:xfrm>
        </p:spPr>
        <p:txBody>
          <a:bodyPr/>
          <a:lstStyle/>
          <a:p>
            <a:pPr marL="400050" lvl="1" indent="0" algn="ctr">
              <a:buNone/>
            </a:pPr>
            <a:r>
              <a:rPr lang="en-US" dirty="0"/>
              <a:t>Sketch the graph and shade the correct region. Then list two solutions and two non-solutions. 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y &lt; -2/3x + 3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319" y="3449783"/>
            <a:ext cx="3326645" cy="3408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6212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Linear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918"/>
            <a:ext cx="8229600" cy="4835245"/>
          </a:xfrm>
        </p:spPr>
        <p:txBody>
          <a:bodyPr/>
          <a:lstStyle/>
          <a:p>
            <a:pPr marL="400050" lvl="1" indent="0" algn="ctr">
              <a:buNone/>
            </a:pPr>
            <a:r>
              <a:rPr lang="en-US" dirty="0"/>
              <a:t>Sketch the graph and shade the correct region. Then list two solutions and two non-solutions. 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-x + 2y ≤ 8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319" y="3394365"/>
            <a:ext cx="3222327" cy="3463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0043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Graphing Systems of Linear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918"/>
            <a:ext cx="8229600" cy="4835245"/>
          </a:xfrm>
        </p:spPr>
        <p:txBody>
          <a:bodyPr/>
          <a:lstStyle/>
          <a:p>
            <a:pPr marL="400050" lvl="1" indent="0" algn="ctr">
              <a:buNone/>
            </a:pPr>
            <a:r>
              <a:rPr lang="en-US" dirty="0"/>
              <a:t>Sketch the graph and shade the correct region. Then list two solutions and two non-solutions.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y &gt; 1/3x + 2</a:t>
            </a:r>
          </a:p>
          <a:p>
            <a:pPr marL="0" indent="0" algn="ctr">
              <a:buNone/>
            </a:pPr>
            <a:r>
              <a:rPr lang="en-US" dirty="0" smtClean="0"/>
              <a:t>y ≥ -2x + 3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319" y="3325091"/>
            <a:ext cx="3340499" cy="35329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6359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Graphing Systems of Linear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918"/>
            <a:ext cx="8229600" cy="4835245"/>
          </a:xfrm>
        </p:spPr>
        <p:txBody>
          <a:bodyPr/>
          <a:lstStyle/>
          <a:p>
            <a:pPr marL="400050" lvl="1" indent="0" algn="ctr">
              <a:buNone/>
            </a:pPr>
            <a:r>
              <a:rPr lang="en-US" dirty="0"/>
              <a:t>Sketch the graph and shade the correct region. Then list two solutions and two non-solutions.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y ≤ 2x + 1</a:t>
            </a:r>
          </a:p>
          <a:p>
            <a:pPr marL="0" indent="0" algn="ctr">
              <a:buNone/>
            </a:pPr>
            <a:r>
              <a:rPr lang="en-US" dirty="0" smtClean="0"/>
              <a:t>y &gt; -x -1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319" y="3366655"/>
            <a:ext cx="3340499" cy="3491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587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5965</TotalTime>
  <Words>529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Warm up – (HW review from yesterday)</vt:lpstr>
      <vt:lpstr>Linear Inequality Test Review! </vt:lpstr>
      <vt:lpstr>Race to the board review! </vt:lpstr>
      <vt:lpstr>Solving Linear Inequalities</vt:lpstr>
      <vt:lpstr>Solving Linear Inequalities</vt:lpstr>
      <vt:lpstr>Graphing Linear Inequalities</vt:lpstr>
      <vt:lpstr>Graphing Linear Inequalities</vt:lpstr>
      <vt:lpstr>Graphing Systems of Linear Inequalities</vt:lpstr>
      <vt:lpstr>Graphing Systems of Linear Inequalities</vt:lpstr>
      <vt:lpstr>Application of Linear Systems of Inequalities</vt:lpstr>
      <vt:lpstr>Application of Linear Systems of Inequalities</vt:lpstr>
      <vt:lpstr>Application of Linear Systems of Inequalities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Do-Now @ Side Table</dc:title>
  <dc:creator>Noelani Davis</dc:creator>
  <cp:lastModifiedBy>Margaret Davison</cp:lastModifiedBy>
  <cp:revision>24</cp:revision>
  <dcterms:created xsi:type="dcterms:W3CDTF">2014-04-04T03:06:07Z</dcterms:created>
  <dcterms:modified xsi:type="dcterms:W3CDTF">2018-05-02T15:18:37Z</dcterms:modified>
</cp:coreProperties>
</file>